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</p:sldIdLst>
  <p:sldSz cx="2700338" cy="5940425"/>
  <p:notesSz cx="6858000" cy="9144000"/>
  <p:defaultTextStyle>
    <a:defPPr>
      <a:defRPr lang="es-V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C4E9"/>
    <a:srgbClr val="ECA6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97" autoAdjust="0"/>
    <p:restoredTop sz="94660"/>
  </p:normalViewPr>
  <p:slideViewPr>
    <p:cSldViewPr snapToGrid="0">
      <p:cViewPr varScale="1">
        <p:scale>
          <a:sx n="91" d="100"/>
          <a:sy n="91" d="100"/>
        </p:scale>
        <p:origin x="220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526" y="972195"/>
            <a:ext cx="2295287" cy="2068148"/>
          </a:xfrm>
        </p:spPr>
        <p:txBody>
          <a:bodyPr anchor="b"/>
          <a:lstStyle>
            <a:lvl1pPr algn="ctr">
              <a:defRPr sz="1772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7542" y="3120099"/>
            <a:ext cx="2025254" cy="1434227"/>
          </a:xfrm>
        </p:spPr>
        <p:txBody>
          <a:bodyPr/>
          <a:lstStyle>
            <a:lvl1pPr marL="0" indent="0" algn="ctr">
              <a:buNone/>
              <a:defRPr sz="709"/>
            </a:lvl1pPr>
            <a:lvl2pPr marL="135011" indent="0" algn="ctr">
              <a:buNone/>
              <a:defRPr sz="591"/>
            </a:lvl2pPr>
            <a:lvl3pPr marL="270022" indent="0" algn="ctr">
              <a:buNone/>
              <a:defRPr sz="532"/>
            </a:lvl3pPr>
            <a:lvl4pPr marL="405033" indent="0" algn="ctr">
              <a:buNone/>
              <a:defRPr sz="472"/>
            </a:lvl4pPr>
            <a:lvl5pPr marL="540045" indent="0" algn="ctr">
              <a:buNone/>
              <a:defRPr sz="472"/>
            </a:lvl5pPr>
            <a:lvl6pPr marL="675056" indent="0" algn="ctr">
              <a:buNone/>
              <a:defRPr sz="472"/>
            </a:lvl6pPr>
            <a:lvl7pPr marL="810067" indent="0" algn="ctr">
              <a:buNone/>
              <a:defRPr sz="472"/>
            </a:lvl7pPr>
            <a:lvl8pPr marL="945078" indent="0" algn="ctr">
              <a:buNone/>
              <a:defRPr sz="472"/>
            </a:lvl8pPr>
            <a:lvl9pPr marL="1080089" indent="0" algn="ctr">
              <a:buNone/>
              <a:defRPr sz="472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399859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081950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32430" y="316272"/>
            <a:ext cx="582260" cy="5034236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5648" y="316272"/>
            <a:ext cx="1713027" cy="5034236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4098997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235779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242" y="1480983"/>
            <a:ext cx="2329042" cy="2471051"/>
          </a:xfrm>
        </p:spPr>
        <p:txBody>
          <a:bodyPr anchor="b"/>
          <a:lstStyle>
            <a:lvl1pPr>
              <a:defRPr sz="1772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4242" y="3975411"/>
            <a:ext cx="2329042" cy="1299468"/>
          </a:xfrm>
        </p:spPr>
        <p:txBody>
          <a:bodyPr/>
          <a:lstStyle>
            <a:lvl1pPr marL="0" indent="0">
              <a:buNone/>
              <a:defRPr sz="709">
                <a:solidFill>
                  <a:schemeClr val="tx1"/>
                </a:solidFill>
              </a:defRPr>
            </a:lvl1pPr>
            <a:lvl2pPr marL="135011" indent="0">
              <a:buNone/>
              <a:defRPr sz="591">
                <a:solidFill>
                  <a:schemeClr val="tx1">
                    <a:tint val="75000"/>
                  </a:schemeClr>
                </a:solidFill>
              </a:defRPr>
            </a:lvl2pPr>
            <a:lvl3pPr marL="270022" indent="0">
              <a:buNone/>
              <a:defRPr sz="532">
                <a:solidFill>
                  <a:schemeClr val="tx1">
                    <a:tint val="75000"/>
                  </a:schemeClr>
                </a:solidFill>
              </a:defRPr>
            </a:lvl3pPr>
            <a:lvl4pPr marL="405033" indent="0">
              <a:buNone/>
              <a:defRPr sz="472">
                <a:solidFill>
                  <a:schemeClr val="tx1">
                    <a:tint val="75000"/>
                  </a:schemeClr>
                </a:solidFill>
              </a:defRPr>
            </a:lvl4pPr>
            <a:lvl5pPr marL="540045" indent="0">
              <a:buNone/>
              <a:defRPr sz="472">
                <a:solidFill>
                  <a:schemeClr val="tx1">
                    <a:tint val="75000"/>
                  </a:schemeClr>
                </a:solidFill>
              </a:defRPr>
            </a:lvl5pPr>
            <a:lvl6pPr marL="675056" indent="0">
              <a:buNone/>
              <a:defRPr sz="472">
                <a:solidFill>
                  <a:schemeClr val="tx1">
                    <a:tint val="75000"/>
                  </a:schemeClr>
                </a:solidFill>
              </a:defRPr>
            </a:lvl6pPr>
            <a:lvl7pPr marL="810067" indent="0">
              <a:buNone/>
              <a:defRPr sz="472">
                <a:solidFill>
                  <a:schemeClr val="tx1">
                    <a:tint val="75000"/>
                  </a:schemeClr>
                </a:solidFill>
              </a:defRPr>
            </a:lvl7pPr>
            <a:lvl8pPr marL="945078" indent="0">
              <a:buNone/>
              <a:defRPr sz="472">
                <a:solidFill>
                  <a:schemeClr val="tx1">
                    <a:tint val="75000"/>
                  </a:schemeClr>
                </a:solidFill>
              </a:defRPr>
            </a:lvl8pPr>
            <a:lvl9pPr marL="1080089" indent="0">
              <a:buNone/>
              <a:defRPr sz="4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963639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648" y="1581363"/>
            <a:ext cx="1147644" cy="376914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7046" y="1581363"/>
            <a:ext cx="1147644" cy="376914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131963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000" y="316274"/>
            <a:ext cx="2329042" cy="114820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6000" y="1456229"/>
            <a:ext cx="1142369" cy="713676"/>
          </a:xfrm>
        </p:spPr>
        <p:txBody>
          <a:bodyPr anchor="b"/>
          <a:lstStyle>
            <a:lvl1pPr marL="0" indent="0">
              <a:buNone/>
              <a:defRPr sz="709" b="1"/>
            </a:lvl1pPr>
            <a:lvl2pPr marL="135011" indent="0">
              <a:buNone/>
              <a:defRPr sz="591" b="1"/>
            </a:lvl2pPr>
            <a:lvl3pPr marL="270022" indent="0">
              <a:buNone/>
              <a:defRPr sz="532" b="1"/>
            </a:lvl3pPr>
            <a:lvl4pPr marL="405033" indent="0">
              <a:buNone/>
              <a:defRPr sz="472" b="1"/>
            </a:lvl4pPr>
            <a:lvl5pPr marL="540045" indent="0">
              <a:buNone/>
              <a:defRPr sz="472" b="1"/>
            </a:lvl5pPr>
            <a:lvl6pPr marL="675056" indent="0">
              <a:buNone/>
              <a:defRPr sz="472" b="1"/>
            </a:lvl6pPr>
            <a:lvl7pPr marL="810067" indent="0">
              <a:buNone/>
              <a:defRPr sz="472" b="1"/>
            </a:lvl7pPr>
            <a:lvl8pPr marL="945078" indent="0">
              <a:buNone/>
              <a:defRPr sz="472" b="1"/>
            </a:lvl8pPr>
            <a:lvl9pPr marL="1080089" indent="0">
              <a:buNone/>
              <a:defRPr sz="472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6000" y="2169905"/>
            <a:ext cx="1142369" cy="319160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67046" y="1456229"/>
            <a:ext cx="1147995" cy="713676"/>
          </a:xfrm>
        </p:spPr>
        <p:txBody>
          <a:bodyPr anchor="b"/>
          <a:lstStyle>
            <a:lvl1pPr marL="0" indent="0">
              <a:buNone/>
              <a:defRPr sz="709" b="1"/>
            </a:lvl1pPr>
            <a:lvl2pPr marL="135011" indent="0">
              <a:buNone/>
              <a:defRPr sz="591" b="1"/>
            </a:lvl2pPr>
            <a:lvl3pPr marL="270022" indent="0">
              <a:buNone/>
              <a:defRPr sz="532" b="1"/>
            </a:lvl3pPr>
            <a:lvl4pPr marL="405033" indent="0">
              <a:buNone/>
              <a:defRPr sz="472" b="1"/>
            </a:lvl4pPr>
            <a:lvl5pPr marL="540045" indent="0">
              <a:buNone/>
              <a:defRPr sz="472" b="1"/>
            </a:lvl5pPr>
            <a:lvl6pPr marL="675056" indent="0">
              <a:buNone/>
              <a:defRPr sz="472" b="1"/>
            </a:lvl6pPr>
            <a:lvl7pPr marL="810067" indent="0">
              <a:buNone/>
              <a:defRPr sz="472" b="1"/>
            </a:lvl7pPr>
            <a:lvl8pPr marL="945078" indent="0">
              <a:buNone/>
              <a:defRPr sz="472" b="1"/>
            </a:lvl8pPr>
            <a:lvl9pPr marL="1080089" indent="0">
              <a:buNone/>
              <a:defRPr sz="472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67046" y="2169905"/>
            <a:ext cx="1147995" cy="319160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30036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37262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729222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000" y="396028"/>
            <a:ext cx="870929" cy="1386099"/>
          </a:xfrm>
        </p:spPr>
        <p:txBody>
          <a:bodyPr anchor="b"/>
          <a:lstStyle>
            <a:lvl1pPr>
              <a:defRPr sz="945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995" y="855313"/>
            <a:ext cx="1367046" cy="4221552"/>
          </a:xfrm>
        </p:spPr>
        <p:txBody>
          <a:bodyPr/>
          <a:lstStyle>
            <a:lvl1pPr>
              <a:defRPr sz="945"/>
            </a:lvl1pPr>
            <a:lvl2pPr>
              <a:defRPr sz="827"/>
            </a:lvl2pPr>
            <a:lvl3pPr>
              <a:defRPr sz="709"/>
            </a:lvl3pPr>
            <a:lvl4pPr>
              <a:defRPr sz="591"/>
            </a:lvl4pPr>
            <a:lvl5pPr>
              <a:defRPr sz="591"/>
            </a:lvl5pPr>
            <a:lvl6pPr>
              <a:defRPr sz="591"/>
            </a:lvl6pPr>
            <a:lvl7pPr>
              <a:defRPr sz="591"/>
            </a:lvl7pPr>
            <a:lvl8pPr>
              <a:defRPr sz="591"/>
            </a:lvl8pPr>
            <a:lvl9pPr>
              <a:defRPr sz="59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6000" y="1782127"/>
            <a:ext cx="870929" cy="3301612"/>
          </a:xfrm>
        </p:spPr>
        <p:txBody>
          <a:bodyPr/>
          <a:lstStyle>
            <a:lvl1pPr marL="0" indent="0">
              <a:buNone/>
              <a:defRPr sz="472"/>
            </a:lvl1pPr>
            <a:lvl2pPr marL="135011" indent="0">
              <a:buNone/>
              <a:defRPr sz="413"/>
            </a:lvl2pPr>
            <a:lvl3pPr marL="270022" indent="0">
              <a:buNone/>
              <a:defRPr sz="354"/>
            </a:lvl3pPr>
            <a:lvl4pPr marL="405033" indent="0">
              <a:buNone/>
              <a:defRPr sz="295"/>
            </a:lvl4pPr>
            <a:lvl5pPr marL="540045" indent="0">
              <a:buNone/>
              <a:defRPr sz="295"/>
            </a:lvl5pPr>
            <a:lvl6pPr marL="675056" indent="0">
              <a:buNone/>
              <a:defRPr sz="295"/>
            </a:lvl6pPr>
            <a:lvl7pPr marL="810067" indent="0">
              <a:buNone/>
              <a:defRPr sz="295"/>
            </a:lvl7pPr>
            <a:lvl8pPr marL="945078" indent="0">
              <a:buNone/>
              <a:defRPr sz="295"/>
            </a:lvl8pPr>
            <a:lvl9pPr marL="1080089" indent="0">
              <a:buNone/>
              <a:defRPr sz="295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4334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000" y="396028"/>
            <a:ext cx="870929" cy="1386099"/>
          </a:xfrm>
        </p:spPr>
        <p:txBody>
          <a:bodyPr anchor="b"/>
          <a:lstStyle>
            <a:lvl1pPr>
              <a:defRPr sz="945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7995" y="855313"/>
            <a:ext cx="1367046" cy="4221552"/>
          </a:xfrm>
        </p:spPr>
        <p:txBody>
          <a:bodyPr anchor="t"/>
          <a:lstStyle>
            <a:lvl1pPr marL="0" indent="0">
              <a:buNone/>
              <a:defRPr sz="945"/>
            </a:lvl1pPr>
            <a:lvl2pPr marL="135011" indent="0">
              <a:buNone/>
              <a:defRPr sz="827"/>
            </a:lvl2pPr>
            <a:lvl3pPr marL="270022" indent="0">
              <a:buNone/>
              <a:defRPr sz="709"/>
            </a:lvl3pPr>
            <a:lvl4pPr marL="405033" indent="0">
              <a:buNone/>
              <a:defRPr sz="591"/>
            </a:lvl4pPr>
            <a:lvl5pPr marL="540045" indent="0">
              <a:buNone/>
              <a:defRPr sz="591"/>
            </a:lvl5pPr>
            <a:lvl6pPr marL="675056" indent="0">
              <a:buNone/>
              <a:defRPr sz="591"/>
            </a:lvl6pPr>
            <a:lvl7pPr marL="810067" indent="0">
              <a:buNone/>
              <a:defRPr sz="591"/>
            </a:lvl7pPr>
            <a:lvl8pPr marL="945078" indent="0">
              <a:buNone/>
              <a:defRPr sz="591"/>
            </a:lvl8pPr>
            <a:lvl9pPr marL="1080089" indent="0">
              <a:buNone/>
              <a:defRPr sz="591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6000" y="1782127"/>
            <a:ext cx="870929" cy="3301612"/>
          </a:xfrm>
        </p:spPr>
        <p:txBody>
          <a:bodyPr/>
          <a:lstStyle>
            <a:lvl1pPr marL="0" indent="0">
              <a:buNone/>
              <a:defRPr sz="472"/>
            </a:lvl1pPr>
            <a:lvl2pPr marL="135011" indent="0">
              <a:buNone/>
              <a:defRPr sz="413"/>
            </a:lvl2pPr>
            <a:lvl3pPr marL="270022" indent="0">
              <a:buNone/>
              <a:defRPr sz="354"/>
            </a:lvl3pPr>
            <a:lvl4pPr marL="405033" indent="0">
              <a:buNone/>
              <a:defRPr sz="295"/>
            </a:lvl4pPr>
            <a:lvl5pPr marL="540045" indent="0">
              <a:buNone/>
              <a:defRPr sz="295"/>
            </a:lvl5pPr>
            <a:lvl6pPr marL="675056" indent="0">
              <a:buNone/>
              <a:defRPr sz="295"/>
            </a:lvl6pPr>
            <a:lvl7pPr marL="810067" indent="0">
              <a:buNone/>
              <a:defRPr sz="295"/>
            </a:lvl7pPr>
            <a:lvl8pPr marL="945078" indent="0">
              <a:buNone/>
              <a:defRPr sz="295"/>
            </a:lvl8pPr>
            <a:lvl9pPr marL="1080089" indent="0">
              <a:buNone/>
              <a:defRPr sz="295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978683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5648" y="316274"/>
            <a:ext cx="2329042" cy="1148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5648" y="1581363"/>
            <a:ext cx="2329042" cy="3769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5648" y="5505895"/>
            <a:ext cx="607576" cy="3162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7678C-C007-4887-A0AF-1175495785C9}" type="datetimeFigureOut">
              <a:rPr lang="es-VE" smtClean="0"/>
              <a:t>18-09-2025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94487" y="5505895"/>
            <a:ext cx="911364" cy="3162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07114" y="5505895"/>
            <a:ext cx="607576" cy="3162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ADCF9-586E-4B28-8FDC-E772EAC62C1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8657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70022" rtl="0" eaLnBrk="1" latinLnBrk="0" hangingPunct="1">
        <a:lnSpc>
          <a:spcPct val="90000"/>
        </a:lnSpc>
        <a:spcBef>
          <a:spcPct val="0"/>
        </a:spcBef>
        <a:buNone/>
        <a:defRPr sz="12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7506" indent="-67506" algn="l" defTabSz="270022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827" kern="1200">
          <a:solidFill>
            <a:schemeClr val="tx1"/>
          </a:solidFill>
          <a:latin typeface="+mn-lt"/>
          <a:ea typeface="+mn-ea"/>
          <a:cs typeface="+mn-cs"/>
        </a:defRPr>
      </a:lvl1pPr>
      <a:lvl2pPr marL="202517" indent="-67506" algn="l" defTabSz="270022" rtl="0" eaLnBrk="1" latinLnBrk="0" hangingPunct="1">
        <a:lnSpc>
          <a:spcPct val="90000"/>
        </a:lnSpc>
        <a:spcBef>
          <a:spcPts val="148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37528" indent="-67506" algn="l" defTabSz="270022" rtl="0" eaLnBrk="1" latinLnBrk="0" hangingPunct="1">
        <a:lnSpc>
          <a:spcPct val="90000"/>
        </a:lnSpc>
        <a:spcBef>
          <a:spcPts val="148"/>
        </a:spcBef>
        <a:buFont typeface="Arial" panose="020B0604020202020204" pitchFamily="34" charset="0"/>
        <a:buChar char="•"/>
        <a:defRPr sz="591" kern="1200">
          <a:solidFill>
            <a:schemeClr val="tx1"/>
          </a:solidFill>
          <a:latin typeface="+mn-lt"/>
          <a:ea typeface="+mn-ea"/>
          <a:cs typeface="+mn-cs"/>
        </a:defRPr>
      </a:lvl3pPr>
      <a:lvl4pPr marL="472539" indent="-67506" algn="l" defTabSz="270022" rtl="0" eaLnBrk="1" latinLnBrk="0" hangingPunct="1">
        <a:lnSpc>
          <a:spcPct val="90000"/>
        </a:lnSpc>
        <a:spcBef>
          <a:spcPts val="148"/>
        </a:spcBef>
        <a:buFont typeface="Arial" panose="020B0604020202020204" pitchFamily="34" charset="0"/>
        <a:buChar char="•"/>
        <a:defRPr sz="532" kern="1200">
          <a:solidFill>
            <a:schemeClr val="tx1"/>
          </a:solidFill>
          <a:latin typeface="+mn-lt"/>
          <a:ea typeface="+mn-ea"/>
          <a:cs typeface="+mn-cs"/>
        </a:defRPr>
      </a:lvl4pPr>
      <a:lvl5pPr marL="607550" indent="-67506" algn="l" defTabSz="270022" rtl="0" eaLnBrk="1" latinLnBrk="0" hangingPunct="1">
        <a:lnSpc>
          <a:spcPct val="90000"/>
        </a:lnSpc>
        <a:spcBef>
          <a:spcPts val="148"/>
        </a:spcBef>
        <a:buFont typeface="Arial" panose="020B0604020202020204" pitchFamily="34" charset="0"/>
        <a:buChar char="•"/>
        <a:defRPr sz="532" kern="1200">
          <a:solidFill>
            <a:schemeClr val="tx1"/>
          </a:solidFill>
          <a:latin typeface="+mn-lt"/>
          <a:ea typeface="+mn-ea"/>
          <a:cs typeface="+mn-cs"/>
        </a:defRPr>
      </a:lvl5pPr>
      <a:lvl6pPr marL="742561" indent="-67506" algn="l" defTabSz="270022" rtl="0" eaLnBrk="1" latinLnBrk="0" hangingPunct="1">
        <a:lnSpc>
          <a:spcPct val="90000"/>
        </a:lnSpc>
        <a:spcBef>
          <a:spcPts val="148"/>
        </a:spcBef>
        <a:buFont typeface="Arial" panose="020B0604020202020204" pitchFamily="34" charset="0"/>
        <a:buChar char="•"/>
        <a:defRPr sz="532" kern="1200">
          <a:solidFill>
            <a:schemeClr val="tx1"/>
          </a:solidFill>
          <a:latin typeface="+mn-lt"/>
          <a:ea typeface="+mn-ea"/>
          <a:cs typeface="+mn-cs"/>
        </a:defRPr>
      </a:lvl6pPr>
      <a:lvl7pPr marL="877573" indent="-67506" algn="l" defTabSz="270022" rtl="0" eaLnBrk="1" latinLnBrk="0" hangingPunct="1">
        <a:lnSpc>
          <a:spcPct val="90000"/>
        </a:lnSpc>
        <a:spcBef>
          <a:spcPts val="148"/>
        </a:spcBef>
        <a:buFont typeface="Arial" panose="020B0604020202020204" pitchFamily="34" charset="0"/>
        <a:buChar char="•"/>
        <a:defRPr sz="532" kern="1200">
          <a:solidFill>
            <a:schemeClr val="tx1"/>
          </a:solidFill>
          <a:latin typeface="+mn-lt"/>
          <a:ea typeface="+mn-ea"/>
          <a:cs typeface="+mn-cs"/>
        </a:defRPr>
      </a:lvl7pPr>
      <a:lvl8pPr marL="1012584" indent="-67506" algn="l" defTabSz="270022" rtl="0" eaLnBrk="1" latinLnBrk="0" hangingPunct="1">
        <a:lnSpc>
          <a:spcPct val="90000"/>
        </a:lnSpc>
        <a:spcBef>
          <a:spcPts val="148"/>
        </a:spcBef>
        <a:buFont typeface="Arial" panose="020B0604020202020204" pitchFamily="34" charset="0"/>
        <a:buChar char="•"/>
        <a:defRPr sz="532" kern="1200">
          <a:solidFill>
            <a:schemeClr val="tx1"/>
          </a:solidFill>
          <a:latin typeface="+mn-lt"/>
          <a:ea typeface="+mn-ea"/>
          <a:cs typeface="+mn-cs"/>
        </a:defRPr>
      </a:lvl8pPr>
      <a:lvl9pPr marL="1147595" indent="-67506" algn="l" defTabSz="270022" rtl="0" eaLnBrk="1" latinLnBrk="0" hangingPunct="1">
        <a:lnSpc>
          <a:spcPct val="90000"/>
        </a:lnSpc>
        <a:spcBef>
          <a:spcPts val="148"/>
        </a:spcBef>
        <a:buFont typeface="Arial" panose="020B0604020202020204" pitchFamily="34" charset="0"/>
        <a:buChar char="•"/>
        <a:defRPr sz="5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0022" rtl="0" eaLnBrk="1" latinLnBrk="0" hangingPunct="1">
        <a:defRPr sz="532" kern="1200">
          <a:solidFill>
            <a:schemeClr val="tx1"/>
          </a:solidFill>
          <a:latin typeface="+mn-lt"/>
          <a:ea typeface="+mn-ea"/>
          <a:cs typeface="+mn-cs"/>
        </a:defRPr>
      </a:lvl1pPr>
      <a:lvl2pPr marL="135011" algn="l" defTabSz="270022" rtl="0" eaLnBrk="1" latinLnBrk="0" hangingPunct="1">
        <a:defRPr sz="532" kern="1200">
          <a:solidFill>
            <a:schemeClr val="tx1"/>
          </a:solidFill>
          <a:latin typeface="+mn-lt"/>
          <a:ea typeface="+mn-ea"/>
          <a:cs typeface="+mn-cs"/>
        </a:defRPr>
      </a:lvl2pPr>
      <a:lvl3pPr marL="270022" algn="l" defTabSz="270022" rtl="0" eaLnBrk="1" latinLnBrk="0" hangingPunct="1">
        <a:defRPr sz="532" kern="1200">
          <a:solidFill>
            <a:schemeClr val="tx1"/>
          </a:solidFill>
          <a:latin typeface="+mn-lt"/>
          <a:ea typeface="+mn-ea"/>
          <a:cs typeface="+mn-cs"/>
        </a:defRPr>
      </a:lvl3pPr>
      <a:lvl4pPr marL="405033" algn="l" defTabSz="270022" rtl="0" eaLnBrk="1" latinLnBrk="0" hangingPunct="1">
        <a:defRPr sz="532" kern="1200">
          <a:solidFill>
            <a:schemeClr val="tx1"/>
          </a:solidFill>
          <a:latin typeface="+mn-lt"/>
          <a:ea typeface="+mn-ea"/>
          <a:cs typeface="+mn-cs"/>
        </a:defRPr>
      </a:lvl4pPr>
      <a:lvl5pPr marL="540045" algn="l" defTabSz="270022" rtl="0" eaLnBrk="1" latinLnBrk="0" hangingPunct="1">
        <a:defRPr sz="532" kern="1200">
          <a:solidFill>
            <a:schemeClr val="tx1"/>
          </a:solidFill>
          <a:latin typeface="+mn-lt"/>
          <a:ea typeface="+mn-ea"/>
          <a:cs typeface="+mn-cs"/>
        </a:defRPr>
      </a:lvl5pPr>
      <a:lvl6pPr marL="675056" algn="l" defTabSz="270022" rtl="0" eaLnBrk="1" latinLnBrk="0" hangingPunct="1">
        <a:defRPr sz="532" kern="1200">
          <a:solidFill>
            <a:schemeClr val="tx1"/>
          </a:solidFill>
          <a:latin typeface="+mn-lt"/>
          <a:ea typeface="+mn-ea"/>
          <a:cs typeface="+mn-cs"/>
        </a:defRPr>
      </a:lvl6pPr>
      <a:lvl7pPr marL="810067" algn="l" defTabSz="270022" rtl="0" eaLnBrk="1" latinLnBrk="0" hangingPunct="1">
        <a:defRPr sz="532" kern="1200">
          <a:solidFill>
            <a:schemeClr val="tx1"/>
          </a:solidFill>
          <a:latin typeface="+mn-lt"/>
          <a:ea typeface="+mn-ea"/>
          <a:cs typeface="+mn-cs"/>
        </a:defRPr>
      </a:lvl7pPr>
      <a:lvl8pPr marL="945078" algn="l" defTabSz="270022" rtl="0" eaLnBrk="1" latinLnBrk="0" hangingPunct="1">
        <a:defRPr sz="532" kern="1200">
          <a:solidFill>
            <a:schemeClr val="tx1"/>
          </a:solidFill>
          <a:latin typeface="+mn-lt"/>
          <a:ea typeface="+mn-ea"/>
          <a:cs typeface="+mn-cs"/>
        </a:defRPr>
      </a:lvl8pPr>
      <a:lvl9pPr marL="1080089" algn="l" defTabSz="270022" rtl="0" eaLnBrk="1" latinLnBrk="0" hangingPunct="1">
        <a:defRPr sz="5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2700338" cy="5940425"/>
          </a:xfrm>
          <a:prstGeom prst="rect">
            <a:avLst/>
          </a:prstGeom>
          <a:solidFill>
            <a:srgbClr val="ECA6E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5" name="Documento 4"/>
          <p:cNvSpPr/>
          <p:nvPr/>
        </p:nvSpPr>
        <p:spPr>
          <a:xfrm>
            <a:off x="0" y="0"/>
            <a:ext cx="2700338" cy="2546357"/>
          </a:xfrm>
          <a:prstGeom prst="flowChartDocument">
            <a:avLst/>
          </a:prstGeom>
          <a:solidFill>
            <a:srgbClr val="F2C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pic>
        <p:nvPicPr>
          <p:cNvPr id="9" name="vecteezy_love-card-opening_201555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87360"/>
            <a:ext cx="2700338" cy="211622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2950577" y="2317520"/>
            <a:ext cx="2295287" cy="2068148"/>
          </a:xfrm>
        </p:spPr>
        <p:txBody>
          <a:bodyPr/>
          <a:lstStyle/>
          <a:p>
            <a:r>
              <a:rPr lang="es-VE" smtClean="0"/>
              <a:t>1</a:t>
            </a:r>
            <a:endParaRPr lang="es-VE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49" y="773751"/>
            <a:ext cx="1692165" cy="394001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88275" y="2116221"/>
            <a:ext cx="1818288" cy="1930261"/>
          </a:xfrm>
          <a:prstGeom prst="rect">
            <a:avLst/>
          </a:prstGeom>
        </p:spPr>
      </p:pic>
      <p:sp>
        <p:nvSpPr>
          <p:cNvPr id="16" name="Título 1"/>
          <p:cNvSpPr txBox="1">
            <a:spLocks/>
          </p:cNvSpPr>
          <p:nvPr/>
        </p:nvSpPr>
        <p:spPr>
          <a:xfrm>
            <a:off x="264559" y="773751"/>
            <a:ext cx="2171218" cy="7101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27002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72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VE" sz="6000" dirty="0">
              <a:solidFill>
                <a:srgbClr val="C00000"/>
              </a:solidFill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6732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00"/>
    </mc:Choice>
    <mc:Fallback xmlns="">
      <p:transition spd="slow" advTm="9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9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7"/>
        <p14:stopEvt time="6833" objId="7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2700338" cy="5940425"/>
          </a:xfrm>
          <a:prstGeom prst="rect">
            <a:avLst/>
          </a:prstGeom>
          <a:solidFill>
            <a:srgbClr val="ECA6E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5" name="Documento 4"/>
          <p:cNvSpPr/>
          <p:nvPr/>
        </p:nvSpPr>
        <p:spPr>
          <a:xfrm>
            <a:off x="0" y="0"/>
            <a:ext cx="2700338" cy="2546357"/>
          </a:xfrm>
          <a:prstGeom prst="flowChartDocument">
            <a:avLst/>
          </a:prstGeom>
          <a:solidFill>
            <a:srgbClr val="F2C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pic>
        <p:nvPicPr>
          <p:cNvPr id="9" name="vecteezy_love-card-opening_2015555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39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83027"/>
            <a:ext cx="2700338" cy="211622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2950577" y="2317520"/>
            <a:ext cx="2295287" cy="2068148"/>
          </a:xfrm>
        </p:spPr>
        <p:txBody>
          <a:bodyPr/>
          <a:lstStyle/>
          <a:p>
            <a:endParaRPr lang="es-VE" dirty="0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88275" y="2116221"/>
            <a:ext cx="1818288" cy="1930261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214218" y="749920"/>
            <a:ext cx="2271900" cy="7101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27002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72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VE" sz="4400" dirty="0" smtClean="0">
                <a:solidFill>
                  <a:srgbClr val="C00000"/>
                </a:solidFill>
                <a:latin typeface="Freestyle Script" panose="030804020302050B0404" pitchFamily="66" charset="0"/>
              </a:rPr>
              <a:t>a</a:t>
            </a:r>
            <a:endParaRPr lang="es-VE" sz="4400" dirty="0">
              <a:solidFill>
                <a:srgbClr val="C00000"/>
              </a:solidFill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316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Tm="9100"/>
    </mc:Choice>
    <mc:Fallback>
      <p:transition advTm="9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602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8" grpId="0"/>
    </p:bldLst>
  </p:timing>
  <p:extLst mod="1">
    <p:ext uri="{E180D4A7-C9FB-4DFB-919C-405C955672EB}">
      <p14:showEvtLst xmlns:p14="http://schemas.microsoft.com/office/powerpoint/2010/main">
        <p14:playEvt time="0" objId="7"/>
        <p14:stopEvt time="6833" objId="7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2700338" cy="5940425"/>
          </a:xfrm>
          <a:prstGeom prst="rect">
            <a:avLst/>
          </a:prstGeom>
          <a:solidFill>
            <a:srgbClr val="ECA6E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5" name="Documento 4"/>
          <p:cNvSpPr/>
          <p:nvPr/>
        </p:nvSpPr>
        <p:spPr>
          <a:xfrm>
            <a:off x="0" y="0"/>
            <a:ext cx="2700338" cy="2546357"/>
          </a:xfrm>
          <a:prstGeom prst="flowChartDocument">
            <a:avLst/>
          </a:prstGeom>
          <a:solidFill>
            <a:srgbClr val="F2C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pic>
        <p:nvPicPr>
          <p:cNvPr id="9" name="vecteezy_love-card-opening_2015555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39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83027"/>
            <a:ext cx="2700338" cy="211622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2950577" y="2317520"/>
            <a:ext cx="2295287" cy="2068148"/>
          </a:xfrm>
        </p:spPr>
        <p:txBody>
          <a:bodyPr/>
          <a:lstStyle/>
          <a:p>
            <a:endParaRPr lang="es-VE" dirty="0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88275" y="2116221"/>
            <a:ext cx="1818288" cy="1930261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214218" y="749920"/>
            <a:ext cx="2271900" cy="7101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27002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72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VE" sz="3600" dirty="0" smtClean="0">
                <a:solidFill>
                  <a:srgbClr val="C00000"/>
                </a:solidFill>
                <a:latin typeface="Freestyle Script" panose="030804020302050B0404" pitchFamily="66" charset="0"/>
              </a:rPr>
              <a:t>Mis </a:t>
            </a:r>
            <a:br>
              <a:rPr lang="es-VE" sz="3600" dirty="0" smtClean="0">
                <a:solidFill>
                  <a:srgbClr val="C00000"/>
                </a:solidFill>
                <a:latin typeface="Freestyle Script" panose="030804020302050B0404" pitchFamily="66" charset="0"/>
              </a:rPr>
            </a:br>
            <a:r>
              <a:rPr lang="es-VE" sz="3600" dirty="0" smtClean="0">
                <a:solidFill>
                  <a:srgbClr val="C00000"/>
                </a:solidFill>
                <a:latin typeface="Freestyle Script" panose="030804020302050B0404" pitchFamily="66" charset="0"/>
              </a:rPr>
              <a:t>Quince Años</a:t>
            </a:r>
            <a:endParaRPr lang="es-VE" sz="3600" dirty="0">
              <a:solidFill>
                <a:srgbClr val="C00000"/>
              </a:solidFill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5578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00"/>
    </mc:Choice>
    <mc:Fallback>
      <p:transition spd="slow" advTm="9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602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8" grpId="0"/>
    </p:bldLst>
  </p:timing>
  <p:extLst>
    <p:ext uri="{E180D4A7-C9FB-4DFB-919C-405C955672EB}">
      <p14:showEvtLst xmlns:p14="http://schemas.microsoft.com/office/powerpoint/2010/main">
        <p14:playEvt time="0" objId="7"/>
        <p14:stopEvt time="6833" objId="7"/>
      </p14:showEvtLst>
    </p:ext>
  </p:extLst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</TotalTime>
  <Words>3</Words>
  <Application>Microsoft Office PowerPoint</Application>
  <PresentationFormat>Personalizado</PresentationFormat>
  <Paragraphs>3</Paragraphs>
  <Slides>3</Slides>
  <Notes>0</Notes>
  <HiddenSlides>0</HiddenSlides>
  <MMClips>3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Freestyle Script</vt:lpstr>
      <vt:lpstr>Tema de Office</vt:lpstr>
      <vt:lpstr>1</vt:lpstr>
      <vt:lpstr>Presentación de PowerPoint</vt:lpstr>
      <vt:lpstr>Presentación de PowerPoint</vt:lpstr>
    </vt:vector>
  </TitlesOfParts>
  <Company>CEFO UNES TACHIRA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UNES</dc:creator>
  <cp:lastModifiedBy>UNES</cp:lastModifiedBy>
  <cp:revision>15</cp:revision>
  <dcterms:created xsi:type="dcterms:W3CDTF">2025-09-18T20:20:03Z</dcterms:created>
  <dcterms:modified xsi:type="dcterms:W3CDTF">2025-09-18T22:53:00Z</dcterms:modified>
</cp:coreProperties>
</file>

<file path=docProps/thumbnail.jpeg>
</file>